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95" Type="http://schemas.openxmlformats.org/officeDocument/2006/relationships/slide" Target="slides/slide91.xml"/><Relationship Id="rId50" Type="http://schemas.openxmlformats.org/officeDocument/2006/relationships/slide" Target="slides/slide46.xml"/><Relationship Id="rId94" Type="http://schemas.openxmlformats.org/officeDocument/2006/relationships/slide" Target="slides/slide9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tjholowaychuk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jouhier.wordpress.com/2014/07/05/tj-leaving-node-js/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thenewstack.io/another-respected-developer-says-farewell-to-node-js-and-hello-to-go/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e4c701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e4c701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"GoCon Tokyo" ~ May 31, 2014 ~ Brad Fitzpatrick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e4c7019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e4c7019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e819b4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e819b4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e4c701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e4c701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51df5f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51df5f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451df5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451df5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51df5f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51df5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51df5f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51df5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51df5f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51df5f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51df5f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51df5f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64448e0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64448e0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451df5f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451df5f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451df5f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451df5f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51df5f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451df5f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51df5f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51df5f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451df5f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451df5f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451df5f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451df5f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https://www.youtube.com/watch?v=bAQ9ShmXYLY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51df5f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51df5f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51df5f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51df5f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51df5f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451df5f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51df5f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451df5f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451df5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6451df5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51df5f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451df5f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51df5f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451df5f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451df5f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451df5f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451df5f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451df5f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451df5f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451df5f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451df5f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451df5f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451df5f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451df5f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451df5f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451df5f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51df5f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51df5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451df5f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451df5f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451df5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451df5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451df5f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451df5f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451df5f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451df5f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51df5f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51df5f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451df5f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451df5f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451df5f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451df5f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451df5f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451df5f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51df5f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451df5f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451df5f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451df5f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51df5fe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451df5fe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451df5f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451df5f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451df5f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6451df5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http://www.infoworld.com/article/2896575/google-go/googles-go-language-pros-and-cons.html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451df5fe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451df5f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451df5fe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451df5f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451df5fe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451df5fe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451df5fe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451df5fe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451df5fe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451df5fe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51df5fe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51df5fe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51df5fe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451df5fe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51df5f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451df5f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451df5fe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451df5fe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451df5fe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451df5fe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451df5f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451df5f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51df5f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451df5f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451df5fe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451df5fe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451df5fe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451df5fe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451df5f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451df5f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451df5f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451df5f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451df5fe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451df5fe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451df5fe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451df5fe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451df5fe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451df5fe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451df5fe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451df5fe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451df5fe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451df5fe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a4916a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a4916a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451df5fe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451df5fe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451df5fe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451df5fe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451df5fe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451df5f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451df5f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451df5f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451df5fe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451df5fe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https://medium.com/@tjholowaychuk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451df5fe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451df5fe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https://bjouhier.wordpress.com/2014/07/05/tj-leaving-node-js/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451df5f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451df5f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http://thenewstack.io/another-respected-developer-says-farewell-to-node-js-and-hello-to-go/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500d43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d500d43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a4916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ba4916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be4c7019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be4c7019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500d43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500d43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5063d3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d5063d3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5063d3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5063d3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51081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51081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5063d3c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d5063d3c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5063d3c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d5063d3c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e4c7019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be4c701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e4c7019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e4c701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50167a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50167a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50167a4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50167a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a4916a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a4916a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e4c701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e4c701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"GoCon Tokyo" ~ May 31, 2014 ~ Brad Fitzpatrick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3a6acd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3a6acd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f15b41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bf15b41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alks.golang.org/2012/splash.articl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hyperlink" Target="http://talks.golang.org/2014/gocon-tokyo.slide#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hyperlink" Target="http://google-opensource.blogspot.com/2009/11/hey-ho-lets-go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.png"/><Relationship Id="rId11" Type="http://schemas.openxmlformats.org/officeDocument/2006/relationships/image" Target="../media/image15.png"/><Relationship Id="rId22" Type="http://schemas.openxmlformats.org/officeDocument/2006/relationships/image" Target="../media/image25.png"/><Relationship Id="rId10" Type="http://schemas.openxmlformats.org/officeDocument/2006/relationships/image" Target="../media/image7.jpg"/><Relationship Id="rId21" Type="http://schemas.openxmlformats.org/officeDocument/2006/relationships/image" Target="../media/image30.png"/><Relationship Id="rId13" Type="http://schemas.openxmlformats.org/officeDocument/2006/relationships/image" Target="../media/image9.jpg"/><Relationship Id="rId12" Type="http://schemas.openxmlformats.org/officeDocument/2006/relationships/image" Target="../media/image17.jpg"/><Relationship Id="rId23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6.png"/><Relationship Id="rId15" Type="http://schemas.openxmlformats.org/officeDocument/2006/relationships/image" Target="../media/image14.png"/><Relationship Id="rId14" Type="http://schemas.openxmlformats.org/officeDocument/2006/relationships/image" Target="../media/image8.jpg"/><Relationship Id="rId17" Type="http://schemas.openxmlformats.org/officeDocument/2006/relationships/image" Target="../media/image29.jpg"/><Relationship Id="rId16" Type="http://schemas.openxmlformats.org/officeDocument/2006/relationships/image" Target="../media/image19.jpg"/><Relationship Id="rId5" Type="http://schemas.openxmlformats.org/officeDocument/2006/relationships/image" Target="../media/image11.png"/><Relationship Id="rId19" Type="http://schemas.openxmlformats.org/officeDocument/2006/relationships/image" Target="../media/image20.png"/><Relationship Id="rId6" Type="http://schemas.openxmlformats.org/officeDocument/2006/relationships/image" Target="../media/image1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8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medium.com/@tjholowaychuk/farewell-node-js-4ba9e7f3e52b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olang.org/pkg/#subrepo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://blog.golang.org/qihoo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oo.gl/PHKgO7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://www.golangprojects.com/" TargetMode="External"/><Relationship Id="rId4" Type="http://schemas.openxmlformats.org/officeDocument/2006/relationships/hyperlink" Target="https://github.com/golang/go/wiki/GoUsers" TargetMode="External"/><Relationship Id="rId5" Type="http://schemas.openxmlformats.org/officeDocument/2006/relationships/hyperlink" Target="http://www.quora.com/Other-than-Google-what-companies-are-using-Go-in-production" TargetMode="External"/><Relationship Id="rId6" Type="http://schemas.openxmlformats.org/officeDocument/2006/relationships/hyperlink" Target="http://talks.golang.org/2014/gocon-tokyo.slide#1" TargetMode="External"/><Relationship Id="rId7" Type="http://schemas.openxmlformats.org/officeDocument/2006/relationships/hyperlink" Target="http://www.infoworld.com/article/2896575/google-go/googles-go-language-pros-and-cons.html" TargetMode="External"/><Relationship Id="rId8" Type="http://schemas.openxmlformats.org/officeDocument/2006/relationships/hyperlink" Target="http://blog.golang.org/qihoo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://blog.golang.org/open-source" TargetMode="External"/><Relationship Id="rId4" Type="http://schemas.openxmlformats.org/officeDocument/2006/relationships/hyperlink" Target="http://blog.golang.org/open-sourc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hyperlink" Target="http://talks.golang.org/2014/gocon-tokyo.slide#1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stackoverflow.com/research/developer-survey-2015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</a:t>
            </a:r>
            <a:endParaRPr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Golang?</a:t>
            </a:r>
            <a:br>
              <a:rPr lang="en"/>
            </a:br>
            <a:r>
              <a:rPr lang="en" sz="1000" u="sng">
                <a:solidFill>
                  <a:schemeClr val="hlink"/>
                </a:solidFill>
                <a:hlinkClick r:id="rId3"/>
              </a:rPr>
              <a:t>(this is a great article)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00" y="0"/>
            <a:ext cx="7600624" cy="4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7719000" y="4839300"/>
            <a:ext cx="1425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Brad Fitzpatrick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685800" y="990701"/>
            <a:ext cx="7772400" cy="29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“Go has its own elegance and programming idioms that make the language productive and fun to code. The language designers set out to create a language that would let them be productive without losing access to the lower-level programming constructs they needed. This balance is achieved through a minimized set of keywords, built-in functions, and syntax. Go also provides a comprehensive standard library. The standard library provides all the core packages programmers need to build real-world web and network based programs.”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~ Bill Kennedy, Go In Action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5700"/>
            <a:ext cx="9143999" cy="2065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2616"/>
            <a:ext cx="9144001" cy="223024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37" y="947851"/>
            <a:ext cx="7484525" cy="2565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20"/>
          <p:cNvSpPr txBox="1"/>
          <p:nvPr/>
        </p:nvSpPr>
        <p:spPr>
          <a:xfrm>
            <a:off x="5660100" y="4830600"/>
            <a:ext cx="34839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http://google-opensource.blogspot.com/2009/11/hey-ho-lets-go.html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using Go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1895475"/>
            <a:ext cx="33718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675" y="1728775"/>
            <a:ext cx="27146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77165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2147888"/>
            <a:ext cx="30861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350" y="3633275"/>
            <a:ext cx="22860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150" y="33325"/>
            <a:ext cx="299085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7100" y="3314700"/>
            <a:ext cx="18669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66838"/>
            <a:ext cx="35052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2313" y="170021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6975" y="1779000"/>
            <a:ext cx="1167150" cy="11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51246" y="3730125"/>
            <a:ext cx="3125851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3772650"/>
            <a:ext cx="1370850" cy="13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05195" y="1133235"/>
            <a:ext cx="2990850" cy="50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32675" y="4213183"/>
            <a:ext cx="2333625" cy="82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68913" y="1965126"/>
            <a:ext cx="1370850" cy="50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4325" y="1270646"/>
            <a:ext cx="1916538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4350" y="2690058"/>
            <a:ext cx="2496500" cy="7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96075" y="2946162"/>
            <a:ext cx="1916550" cy="54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0" y="33325"/>
            <a:ext cx="1167150" cy="41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842825" y="4607548"/>
            <a:ext cx="2286000" cy="53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71238" y="175775"/>
            <a:ext cx="2333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972800" y="2"/>
            <a:ext cx="1370850" cy="4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129275" y="486550"/>
            <a:ext cx="1057910" cy="5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8838" y="3417200"/>
            <a:ext cx="1053185" cy="3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00" y="0"/>
            <a:ext cx="68508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/>
        </p:nvSpPr>
        <p:spPr>
          <a:xfrm>
            <a:off x="1146600" y="4176750"/>
            <a:ext cx="68508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</a:rPr>
              <a:t>Go was invented by geniuses</a:t>
            </a:r>
            <a:endParaRPr b="1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962150"/>
            <a:ext cx="44005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500175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25" y="1528750"/>
            <a:ext cx="219075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1781175"/>
            <a:ext cx="32004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25" y="2257425"/>
            <a:ext cx="23431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53" y="0"/>
            <a:ext cx="6656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2171700"/>
            <a:ext cx="32385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1895475"/>
            <a:ext cx="33718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475" y="1828800"/>
            <a:ext cx="30670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300" y="1895475"/>
            <a:ext cx="33813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685800" y="745050"/>
            <a:ext cx="7772400" cy="36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multiple-cores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25" y="1847850"/>
            <a:ext cx="34861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825" y="1690675"/>
            <a:ext cx="2600325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900" y="1790700"/>
            <a:ext cx="16002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809750"/>
            <a:ext cx="1524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4861"/>
            <a:ext cx="9144002" cy="4173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ctrTitle"/>
          </p:nvPr>
        </p:nvSpPr>
        <p:spPr>
          <a:xfrm>
            <a:off x="685800" y="1252153"/>
            <a:ext cx="7772400" cy="19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clean syntax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powerful standard library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garbage collected</a:t>
            </a: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3" y="0"/>
            <a:ext cx="875489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96" y="0"/>
            <a:ext cx="843580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5" y="0"/>
            <a:ext cx="859238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portable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compiles on many OS’s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35" y="0"/>
            <a:ext cx="873413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02" y="0"/>
            <a:ext cx="85329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88" y="0"/>
            <a:ext cx="85408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425"/>
            <a:ext cx="9144000" cy="49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91" y="0"/>
            <a:ext cx="89452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49" y="0"/>
            <a:ext cx="85527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375"/>
            <a:ext cx="9144000" cy="49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backed by Google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83" y="0"/>
            <a:ext cx="8582436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02" y="0"/>
            <a:ext cx="84491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8" y="0"/>
            <a:ext cx="88808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92" y="0"/>
            <a:ext cx="8474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92" y="0"/>
            <a:ext cx="8474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2" y="0"/>
            <a:ext cx="8924939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34" y="0"/>
            <a:ext cx="87641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73" y="0"/>
            <a:ext cx="87034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05" y="0"/>
            <a:ext cx="859238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6" y="0"/>
            <a:ext cx="84454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34" y="0"/>
            <a:ext cx="84647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81" y="0"/>
            <a:ext cx="85428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Farewell Node.js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36" y="0"/>
            <a:ext cx="44315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3051"/>
            <a:ext cx="9144001" cy="38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4"/>
          <p:cNvSpPr txBox="1"/>
          <p:nvPr>
            <p:ph type="title"/>
          </p:nvPr>
        </p:nvSpPr>
        <p:spPr>
          <a:xfrm>
            <a:off x="1372750" y="205975"/>
            <a:ext cx="731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other language is used for all of these?</a:t>
            </a:r>
            <a:endParaRPr sz="2400"/>
          </a:p>
        </p:txBody>
      </p:sp>
      <p:sp>
        <p:nvSpPr>
          <p:cNvPr id="442" name="Google Shape;442;p84"/>
          <p:cNvSpPr txBox="1"/>
          <p:nvPr>
            <p:ph idx="1" type="body"/>
          </p:nvPr>
        </p:nvSpPr>
        <p:spPr>
          <a:xfrm>
            <a:off x="2093950" y="1063375"/>
            <a:ext cx="6592800" cy="38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web apps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network servers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mobile applications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machine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image processing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load balancers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system admin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hardware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scripts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crypto</a:t>
            </a:r>
            <a:endParaRPr sz="2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5"/>
          <p:cNvSpPr txBox="1"/>
          <p:nvPr>
            <p:ph idx="1" type="subTitle"/>
          </p:nvPr>
        </p:nvSpPr>
        <p:spPr>
          <a:xfrm>
            <a:off x="685800" y="16674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“Initially, our Go-based system ran on 20 servers, with 20 million real-time connections in total. The system sent 2 million messages a day. That system now runs on 400 servers, supporting 200 million+ real-time connections. It now sends over 10 billion messages daily.”</a:t>
            </a:r>
            <a:endParaRPr sz="1400"/>
          </a:p>
        </p:txBody>
      </p:sp>
      <p:sp>
        <p:nvSpPr>
          <p:cNvPr id="448" name="Google Shape;448;p85"/>
          <p:cNvSpPr txBox="1"/>
          <p:nvPr/>
        </p:nvSpPr>
        <p:spPr>
          <a:xfrm>
            <a:off x="8154975" y="4857000"/>
            <a:ext cx="9888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The Go Blog</a:t>
            </a:r>
            <a:endParaRPr sz="1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54" name="Google Shape;454;p8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Golang</a:t>
            </a:r>
            <a:r>
              <a:rPr lang="en" sz="1200"/>
              <a:t> is awesome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Holy crap! A lot of great companies are already using golang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You should have already learned Golang a year ago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but at least you’re starting now.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63" y="397450"/>
            <a:ext cx="7719473" cy="4155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https://goo.gl/PHKgO7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toddmcleod@gmail.com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letsgo</a:t>
            </a:r>
            <a:endParaRPr/>
          </a:p>
        </p:txBody>
      </p:sp>
      <p:sp>
        <p:nvSpPr>
          <p:cNvPr id="475" name="Google Shape;475;p90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udemy todd mcleod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93"/>
          <p:cNvSpPr txBox="1"/>
          <p:nvPr>
            <p:ph idx="1" type="body"/>
          </p:nvPr>
        </p:nvSpPr>
        <p:spPr>
          <a:xfrm>
            <a:off x="457200" y="1854600"/>
            <a:ext cx="82296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Golang / Go Jobs &amp; Developers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Currently using Go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Other than Google, what companies are using Go in production?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Go: 90% Perfect, 100% of the time.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Google's Go language is off to a great start, but still has work ahead (3/2015)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The Go Blog</a:t>
            </a:r>
            <a:endParaRPr sz="14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793" y="1"/>
            <a:ext cx="8474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26"/>
            <a:ext cx="9143998" cy="510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Do Less. Enable More.</a:t>
            </a:r>
            <a:endParaRPr/>
          </a:p>
        </p:txBody>
      </p:sp>
      <p:sp>
        <p:nvSpPr>
          <p:cNvPr id="506" name="Google Shape;506;p96"/>
          <p:cNvSpPr txBox="1"/>
          <p:nvPr>
            <p:ph idx="1" type="subTitle"/>
          </p:nvPr>
        </p:nvSpPr>
        <p:spPr>
          <a:xfrm>
            <a:off x="685800" y="2840051"/>
            <a:ext cx="7772400" cy="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Russ Cox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Tech Lead for the Go project and the Go team at Google, July 2015</a:t>
            </a:r>
            <a:endParaRPr sz="1200"/>
          </a:p>
        </p:txBody>
      </p:sp>
      <p:sp>
        <p:nvSpPr>
          <p:cNvPr id="507" name="Google Shape;507;p96"/>
          <p:cNvSpPr txBox="1"/>
          <p:nvPr/>
        </p:nvSpPr>
        <p:spPr>
          <a:xfrm>
            <a:off x="7002350" y="4857000"/>
            <a:ext cx="21414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http://blog.golang.org/open-source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76" y="0"/>
            <a:ext cx="7614592" cy="4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7719000" y="4839300"/>
            <a:ext cx="14250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Brad Fitzpatrick</a:t>
            </a:r>
            <a:endParaRPr sz="8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&amp; Web</a:t>
            </a:r>
            <a:endParaRPr/>
          </a:p>
        </p:txBody>
      </p:sp>
      <p:sp>
        <p:nvSpPr>
          <p:cNvPr id="513" name="Google Shape;513;p9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http://stackoverflow.com/research/developer-survey-2015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